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6858000" cy="16916400"/>
  <p:notesSz cx="6858000" cy="9144000"/>
  <p:defaultTextStyle>
    <a:defPPr>
      <a:defRPr lang="en-US"/>
    </a:defPPr>
    <a:lvl1pPr marL="0" algn="l" defTabSz="671064" rtl="0" eaLnBrk="1" latinLnBrk="0" hangingPunct="1">
      <a:defRPr sz="1321" kern="1200">
        <a:solidFill>
          <a:schemeClr val="tx1"/>
        </a:solidFill>
        <a:latin typeface="+mn-lt"/>
        <a:ea typeface="+mn-ea"/>
        <a:cs typeface="+mn-cs"/>
      </a:defRPr>
    </a:lvl1pPr>
    <a:lvl2pPr marL="335532" algn="l" defTabSz="671064" rtl="0" eaLnBrk="1" latinLnBrk="0" hangingPunct="1">
      <a:defRPr sz="1321" kern="1200">
        <a:solidFill>
          <a:schemeClr val="tx1"/>
        </a:solidFill>
        <a:latin typeface="+mn-lt"/>
        <a:ea typeface="+mn-ea"/>
        <a:cs typeface="+mn-cs"/>
      </a:defRPr>
    </a:lvl2pPr>
    <a:lvl3pPr marL="671064" algn="l" defTabSz="671064" rtl="0" eaLnBrk="1" latinLnBrk="0" hangingPunct="1">
      <a:defRPr sz="1321" kern="1200">
        <a:solidFill>
          <a:schemeClr val="tx1"/>
        </a:solidFill>
        <a:latin typeface="+mn-lt"/>
        <a:ea typeface="+mn-ea"/>
        <a:cs typeface="+mn-cs"/>
      </a:defRPr>
    </a:lvl3pPr>
    <a:lvl4pPr marL="1006594" algn="l" defTabSz="671064" rtl="0" eaLnBrk="1" latinLnBrk="0" hangingPunct="1">
      <a:defRPr sz="1321" kern="1200">
        <a:solidFill>
          <a:schemeClr val="tx1"/>
        </a:solidFill>
        <a:latin typeface="+mn-lt"/>
        <a:ea typeface="+mn-ea"/>
        <a:cs typeface="+mn-cs"/>
      </a:defRPr>
    </a:lvl4pPr>
    <a:lvl5pPr marL="1342126" algn="l" defTabSz="671064" rtl="0" eaLnBrk="1" latinLnBrk="0" hangingPunct="1">
      <a:defRPr sz="1321" kern="1200">
        <a:solidFill>
          <a:schemeClr val="tx1"/>
        </a:solidFill>
        <a:latin typeface="+mn-lt"/>
        <a:ea typeface="+mn-ea"/>
        <a:cs typeface="+mn-cs"/>
      </a:defRPr>
    </a:lvl5pPr>
    <a:lvl6pPr marL="1677657" algn="l" defTabSz="671064" rtl="0" eaLnBrk="1" latinLnBrk="0" hangingPunct="1">
      <a:defRPr sz="1321" kern="1200">
        <a:solidFill>
          <a:schemeClr val="tx1"/>
        </a:solidFill>
        <a:latin typeface="+mn-lt"/>
        <a:ea typeface="+mn-ea"/>
        <a:cs typeface="+mn-cs"/>
      </a:defRPr>
    </a:lvl6pPr>
    <a:lvl7pPr marL="2013188" algn="l" defTabSz="671064" rtl="0" eaLnBrk="1" latinLnBrk="0" hangingPunct="1">
      <a:defRPr sz="1321" kern="1200">
        <a:solidFill>
          <a:schemeClr val="tx1"/>
        </a:solidFill>
        <a:latin typeface="+mn-lt"/>
        <a:ea typeface="+mn-ea"/>
        <a:cs typeface="+mn-cs"/>
      </a:defRPr>
    </a:lvl7pPr>
    <a:lvl8pPr marL="2348720" algn="l" defTabSz="671064" rtl="0" eaLnBrk="1" latinLnBrk="0" hangingPunct="1">
      <a:defRPr sz="1321" kern="1200">
        <a:solidFill>
          <a:schemeClr val="tx1"/>
        </a:solidFill>
        <a:latin typeface="+mn-lt"/>
        <a:ea typeface="+mn-ea"/>
        <a:cs typeface="+mn-cs"/>
      </a:defRPr>
    </a:lvl8pPr>
    <a:lvl9pPr marL="2684251" algn="l" defTabSz="671064" rtl="0" eaLnBrk="1" latinLnBrk="0" hangingPunct="1">
      <a:defRPr sz="132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35" d="100"/>
          <a:sy n="35" d="100"/>
        </p:scale>
        <p:origin x="11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768496"/>
            <a:ext cx="5829300" cy="588941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8885027"/>
            <a:ext cx="5143500" cy="408421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7668-88E4-4E87-B2DB-B048ECBB86C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DBF-C4E1-4C3C-9745-25673D660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56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7668-88E4-4E87-B2DB-B048ECBB86C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DBF-C4E1-4C3C-9745-25673D660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9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900642"/>
            <a:ext cx="1478756" cy="143358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900642"/>
            <a:ext cx="4350544" cy="143358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7668-88E4-4E87-B2DB-B048ECBB86C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DBF-C4E1-4C3C-9745-25673D660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8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7668-88E4-4E87-B2DB-B048ECBB86C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DBF-C4E1-4C3C-9745-25673D660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8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4217358"/>
            <a:ext cx="5915025" cy="703675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11320679"/>
            <a:ext cx="5915025" cy="3700461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7668-88E4-4E87-B2DB-B048ECBB86C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DBF-C4E1-4C3C-9745-25673D660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7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4503209"/>
            <a:ext cx="2914650" cy="10733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4503209"/>
            <a:ext cx="2914650" cy="10733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7668-88E4-4E87-B2DB-B048ECBB86C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DBF-C4E1-4C3C-9745-25673D660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1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900645"/>
            <a:ext cx="5915025" cy="32697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4146869"/>
            <a:ext cx="2901255" cy="20323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6179185"/>
            <a:ext cx="2901255" cy="908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4146869"/>
            <a:ext cx="2915543" cy="20323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6179185"/>
            <a:ext cx="2915543" cy="908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7668-88E4-4E87-B2DB-B048ECBB86C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DBF-C4E1-4C3C-9745-25673D660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3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7668-88E4-4E87-B2DB-B048ECBB86C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DBF-C4E1-4C3C-9745-25673D660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8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7668-88E4-4E87-B2DB-B048ECBB86C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DBF-C4E1-4C3C-9745-25673D660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3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127760"/>
            <a:ext cx="2211884" cy="39471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2435652"/>
            <a:ext cx="3471863" cy="1202160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5074920"/>
            <a:ext cx="2211884" cy="94019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7668-88E4-4E87-B2DB-B048ECBB86C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DBF-C4E1-4C3C-9745-25673D660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6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127760"/>
            <a:ext cx="2211884" cy="39471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2435652"/>
            <a:ext cx="3471863" cy="12021608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5074920"/>
            <a:ext cx="2211884" cy="94019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7668-88E4-4E87-B2DB-B048ECBB86C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DBF-C4E1-4C3C-9745-25673D660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900645"/>
            <a:ext cx="5915025" cy="32697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4503209"/>
            <a:ext cx="5915025" cy="10733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5679000"/>
            <a:ext cx="1543050" cy="9006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27668-88E4-4E87-B2DB-B048ECBB86C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5679000"/>
            <a:ext cx="2314575" cy="9006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5679000"/>
            <a:ext cx="1543050" cy="9006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39DBF-C4E1-4C3C-9745-25673D660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5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468923"/>
            <a:ext cx="6213230" cy="15604272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Arial Black" panose="020B0A04020102020204" pitchFamily="34" charset="0"/>
              </a:rPr>
              <a:t>What </a:t>
            </a:r>
            <a:r>
              <a:rPr lang="en-US" sz="5400" dirty="0" smtClean="0">
                <a:latin typeface="Arial Black" panose="020B0A04020102020204" pitchFamily="34" charset="0"/>
              </a:rPr>
              <a:t>Strong</a:t>
            </a:r>
            <a:r>
              <a:rPr lang="en-US" sz="5000" dirty="0" smtClean="0">
                <a:latin typeface="Arial Black" panose="020B0A04020102020204" pitchFamily="34" charset="0"/>
              </a:rPr>
              <a:t> Women Do . . .</a:t>
            </a:r>
            <a:br>
              <a:rPr lang="en-US" sz="5000" dirty="0" smtClean="0">
                <a:latin typeface="Arial Black" panose="020B0A04020102020204" pitchFamily="34" charset="0"/>
              </a:rPr>
            </a:br>
            <a:r>
              <a:rPr lang="en-US" sz="4400" dirty="0" smtClean="0">
                <a:latin typeface="Arial Black" panose="020B0A04020102020204" pitchFamily="34" charset="0"/>
              </a:rPr>
              <a:t>via </a:t>
            </a:r>
            <a:r>
              <a:rPr lang="en-US" sz="4400" dirty="0" err="1" smtClean="0">
                <a:latin typeface="Arial Black" panose="020B0A04020102020204" pitchFamily="34" charset="0"/>
              </a:rPr>
              <a:t>Krysten</a:t>
            </a:r>
            <a:r>
              <a:rPr lang="en-US" sz="4400" dirty="0" smtClean="0">
                <a:latin typeface="Arial Black" panose="020B0A04020102020204" pitchFamily="34" charset="0"/>
              </a:rPr>
              <a:t> Ritter</a:t>
            </a:r>
          </a:p>
          <a:p>
            <a:r>
              <a:rPr lang="en-US" sz="2800" dirty="0" smtClean="0">
                <a:latin typeface="Agnieszka Handwriting" panose="02000506020000020003" pitchFamily="50" charset="0"/>
              </a:rPr>
              <a:t> </a:t>
            </a:r>
            <a:endParaRPr lang="en-US" sz="2800" dirty="0">
              <a:latin typeface="Agnieszka Handwriting" panose="02000506020000020003" pitchFamily="50" charset="0"/>
            </a:endParaRP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Strong Women Meditate</a:t>
            </a: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Strong Women Stay Present</a:t>
            </a: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Strong Women Laugh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 Their Fears</a:t>
            </a: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Strong Women Find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Good in Bad Experiences</a:t>
            </a: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Strong Women Embrace Being Unique</a:t>
            </a: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Strong Women Don’t Apologize</a:t>
            </a: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Strong Women Pay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Forward</a:t>
            </a: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7718" y="16125579"/>
            <a:ext cx="5780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MyIncredibleWebsite.com</a:t>
            </a:r>
            <a:endParaRPr lang="en-US" sz="2800" b="1" dirty="0">
              <a:solidFill>
                <a:schemeClr val="accent4">
                  <a:lumMod val="20000"/>
                  <a:lumOff val="8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131" y="12072352"/>
            <a:ext cx="4898570" cy="370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138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8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Agnieszka Handwriting</vt:lpstr>
      <vt:lpstr>Arial</vt:lpstr>
      <vt:lpstr>Arial Black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kremer</dc:creator>
  <cp:lastModifiedBy>john kremer</cp:lastModifiedBy>
  <cp:revision>12</cp:revision>
  <dcterms:created xsi:type="dcterms:W3CDTF">2017-11-23T16:56:30Z</dcterms:created>
  <dcterms:modified xsi:type="dcterms:W3CDTF">2017-12-05T04:24:09Z</dcterms:modified>
</cp:coreProperties>
</file>